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519634D-98CC-4344-BA86-8D6190C378E9}" type="datetimeFigureOut">
              <a:rPr lang="pt-BR" smtClean="0"/>
              <a:pPr/>
              <a:t>12/04/2013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3CDF6786-2227-4B3A-A7EB-EF02915D6BD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FONAPRACE – SUDESTE</a:t>
            </a:r>
          </a:p>
          <a:p>
            <a:r>
              <a:rPr lang="pt-BR" dirty="0" smtClean="0"/>
              <a:t>10 a 12 de abril de 2013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GT ESPORTE E LAZER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43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sz="4000" dirty="0" smtClean="0"/>
          </a:p>
          <a:p>
            <a:pPr marL="0" indent="0" algn="just">
              <a:buNone/>
            </a:pPr>
            <a:r>
              <a:rPr lang="pt-BR" sz="4000" dirty="0" smtClean="0"/>
              <a:t>Constituir-se como espaço permanente e democrático de discussão e socialização das políticas de esporte e lazer, enquanto </a:t>
            </a:r>
            <a:r>
              <a:rPr lang="pt-BR" sz="4000" dirty="0" smtClean="0"/>
              <a:t>componente de </a:t>
            </a:r>
            <a:r>
              <a:rPr lang="pt-BR" sz="4000" dirty="0" smtClean="0"/>
              <a:t>assistência estudantil das IFES.</a:t>
            </a:r>
            <a:endParaRPr lang="pt-BR" sz="4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MISSÃO DO GRUPO: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6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4400" dirty="0" smtClean="0"/>
              <a:t>Identificar, sistematizar e difundir projetos no campo do esporte e lazer universitários, de modo a compreender suas diferentes realidades e subsidiar a construção de políticas na área.</a:t>
            </a:r>
            <a:endParaRPr lang="pt-BR" sz="4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GERAL: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81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t-BR" sz="3600" dirty="0" smtClean="0"/>
              <a:t>Reestruturar e consolidar o grupo de trabalho;</a:t>
            </a:r>
          </a:p>
          <a:p>
            <a:pPr algn="just">
              <a:buFontTx/>
              <a:buChar char="-"/>
            </a:pPr>
            <a:r>
              <a:rPr lang="pt-BR" sz="3600" dirty="0" smtClean="0"/>
              <a:t>Incentivar a criação de equipes estruturadas, a partir da contratação de profissionais efetivos, habilitados para o trabalho na área de esporte e lazer;</a:t>
            </a:r>
          </a:p>
          <a:p>
            <a:pPr marL="109728" indent="0" algn="just">
              <a:buNone/>
            </a:pPr>
            <a:endParaRPr lang="pt-BR" dirty="0" smtClean="0"/>
          </a:p>
          <a:p>
            <a:pPr algn="just"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543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sz="3600" dirty="0"/>
              <a:t>Sugerir a estrutura adequada nas IFES, destinadas ao desenvolvimento de projetos de esporte e lazer, </a:t>
            </a:r>
            <a:r>
              <a:rPr lang="pt-BR" sz="3600" dirty="0" smtClean="0"/>
              <a:t>como atividades de </a:t>
            </a:r>
            <a:r>
              <a:rPr lang="pt-BR" sz="3600" dirty="0"/>
              <a:t>assistência estudantil;</a:t>
            </a:r>
          </a:p>
          <a:p>
            <a:pPr marL="0" indent="0" algn="just">
              <a:buNone/>
            </a:pPr>
            <a:r>
              <a:rPr lang="pt-BR" sz="3600" dirty="0" smtClean="0"/>
              <a:t>- Adotar como uma das diretrizes decorrente do PNAES, no que se refere às ações esportivas e de lazer, o esporte educacional e participativo. </a:t>
            </a:r>
            <a:endParaRPr lang="pt-BR" sz="3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ESPECÍFICOS: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04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200" dirty="0" smtClean="0"/>
              <a:t>1. </a:t>
            </a:r>
            <a:r>
              <a:rPr lang="pt-BR" sz="3600" dirty="0" smtClean="0"/>
              <a:t>Solicitar aos gestores das IFES que viabilizem a participação de um representante da área de Esporte e Lazer nas reuniões do FONAPRACE;</a:t>
            </a:r>
          </a:p>
          <a:p>
            <a:pPr marL="0" indent="0" algn="just">
              <a:buNone/>
            </a:pPr>
            <a:r>
              <a:rPr lang="pt-BR" sz="3600" dirty="0" smtClean="0"/>
              <a:t>2. Identificar os profissionais responsáveis pela área em cada IFES e elaborar um banco de dados com os contatos;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51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sz="3600" dirty="0" smtClean="0"/>
              <a:t>3.Criar um </a:t>
            </a:r>
            <a:r>
              <a:rPr lang="pt-BR" sz="3600" dirty="0"/>
              <a:t>grupo virtual de discussão permanente;</a:t>
            </a:r>
          </a:p>
          <a:p>
            <a:pPr marL="109728" indent="0" algn="just">
              <a:buNone/>
            </a:pPr>
            <a:r>
              <a:rPr lang="pt-BR" sz="3600" dirty="0" smtClean="0"/>
              <a:t>4. Realizar um levantamento, junto às IFES, sobre a estrutura física e a equipe profissional atuais e as projeções de melhoria;</a:t>
            </a:r>
          </a:p>
          <a:p>
            <a:pPr marL="109728" indent="0" algn="just">
              <a:buNone/>
            </a:pPr>
            <a:endParaRPr lang="pt-BR" dirty="0" smtClean="0"/>
          </a:p>
          <a:p>
            <a:pPr marL="109728" indent="0" algn="just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808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t-BR" sz="3600" dirty="0"/>
              <a:t>5. Assegurar que parte do recurso do </a:t>
            </a:r>
            <a:r>
              <a:rPr lang="pt-BR" sz="3600" dirty="0" smtClean="0"/>
              <a:t>PNAES, de cada IFES, </a:t>
            </a:r>
            <a:r>
              <a:rPr lang="pt-BR" sz="3600" dirty="0"/>
              <a:t>seja efetivamente destinado aos projetos de esporte e lazer;</a:t>
            </a:r>
          </a:p>
          <a:p>
            <a:pPr marL="109728" indent="0" algn="just">
              <a:buNone/>
            </a:pPr>
            <a:r>
              <a:rPr lang="pt-BR" sz="3600" dirty="0" smtClean="0"/>
              <a:t>6</a:t>
            </a:r>
            <a:r>
              <a:rPr lang="pt-BR" sz="3600" dirty="0"/>
              <a:t>. Divulgar os Programas Segundo Tempo Universitário e Segundo Tempo para Pessoas com Deficiência, como possibilidades de ação no que se refere ao esporte educacional.</a:t>
            </a:r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METAS: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45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600" dirty="0" smtClean="0"/>
              <a:t>Participação em reuniões do FONAPRACE;</a:t>
            </a:r>
          </a:p>
          <a:p>
            <a:pPr algn="just"/>
            <a:r>
              <a:rPr lang="pt-BR" sz="3600" dirty="0" smtClean="0"/>
              <a:t>Lista de e-mails para comunicação;</a:t>
            </a:r>
          </a:p>
          <a:p>
            <a:pPr algn="just"/>
            <a:r>
              <a:rPr lang="pt-BR" sz="3600" dirty="0" smtClean="0"/>
              <a:t>Uso do </a:t>
            </a:r>
            <a:r>
              <a:rPr lang="pt-BR" sz="3600" i="1" dirty="0" smtClean="0"/>
              <a:t>Google </a:t>
            </a:r>
            <a:r>
              <a:rPr lang="pt-BR" sz="3600" i="1" dirty="0" err="1" smtClean="0"/>
              <a:t>Docs</a:t>
            </a:r>
            <a:r>
              <a:rPr lang="pt-BR" sz="3600" dirty="0" smtClean="0"/>
              <a:t> como instrumento de coleta de dados.</a:t>
            </a:r>
          </a:p>
          <a:p>
            <a:pPr marL="82296" indent="0" algn="just">
              <a:buNone/>
            </a:pPr>
            <a:endParaRPr lang="pt-BR" sz="3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DE TRABALHO: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17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e">
  <a:themeElements>
    <a:clrScheme name="Grade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ad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a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174</TotalTime>
  <Words>332</Words>
  <Application>Microsoft Office PowerPoint</Application>
  <PresentationFormat>Apresentação na tela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Grade</vt:lpstr>
      <vt:lpstr>GT ESPORTE E LAZER</vt:lpstr>
      <vt:lpstr>MISSÃO DO GRUPO:</vt:lpstr>
      <vt:lpstr>OBJETIVO GERAL:</vt:lpstr>
      <vt:lpstr>OBJETIVOS ESPECÍFICOS:</vt:lpstr>
      <vt:lpstr>OBJETIVOS ESPECÍFICOS:</vt:lpstr>
      <vt:lpstr>METAS:</vt:lpstr>
      <vt:lpstr>METAS:</vt:lpstr>
      <vt:lpstr>METAS:</vt:lpstr>
      <vt:lpstr>MÉTODO DE TRABALHO:</vt:lpstr>
    </vt:vector>
  </TitlesOfParts>
  <Company>Ufabc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ESPORTE E LAZER</dc:title>
  <dc:creator>ufabc</dc:creator>
  <cp:lastModifiedBy>Paula Rondinelli</cp:lastModifiedBy>
  <cp:revision>13</cp:revision>
  <dcterms:created xsi:type="dcterms:W3CDTF">2013-04-11T18:07:16Z</dcterms:created>
  <dcterms:modified xsi:type="dcterms:W3CDTF">2013-04-12T10:56:35Z</dcterms:modified>
</cp:coreProperties>
</file>