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A5925-8FC7-4DF6-A76B-B2608369CF3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8E10E-D447-436B-8D58-AC3A88495CA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8E10E-D447-436B-8D58-AC3A88495CAE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AD614-9741-4EBB-A65F-96F553D5C6B8}" type="datetimeFigureOut">
              <a:rPr lang="pt-BR" smtClean="0"/>
              <a:pPr/>
              <a:t>28/10/2015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1E3A4-FEE0-4B21-93BA-63FE591248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704856" cy="2664296"/>
          </a:xfrm>
        </p:spPr>
        <p:txBody>
          <a:bodyPr>
            <a:normAutofit fontScale="92500" lnSpcReduction="10000"/>
          </a:bodyPr>
          <a:lstStyle/>
          <a:p>
            <a:endParaRPr lang="pt-BR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  <a:r>
              <a:rPr lang="pt-BR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  <a:r>
              <a:rPr lang="pt-BR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pt-BR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outubro de </a:t>
            </a:r>
            <a:r>
              <a:rPr lang="pt-BR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</a:p>
          <a:p>
            <a:r>
              <a:rPr lang="pt-BR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CEFET-MG/UFMG</a:t>
            </a:r>
            <a:endParaRPr lang="pt-BR" sz="35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sz="3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GT Acompanhamento</a:t>
            </a:r>
            <a:endParaRPr lang="pt-BR" sz="3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2" name="AutoShape 2" descr="Resultado de imagem para fonaprace 2015 ufm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5124" name="Picture 4" descr="Resultado de imagem para fonaprace 2015 uf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908720"/>
            <a:ext cx="6253824" cy="1791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200" b="1" dirty="0" smtClean="0">
                <a:latin typeface="+mn-lt"/>
              </a:rPr>
              <a:t>PARTICIPAÇÃO:</a:t>
            </a:r>
            <a:endParaRPr lang="pt-BR" sz="3200" b="1" dirty="0"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17 participantes</a:t>
            </a:r>
          </a:p>
          <a:p>
            <a:r>
              <a:rPr lang="pt-BR" dirty="0" smtClean="0"/>
              <a:t>9 IFES representadas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829589" y="167401"/>
          <a:ext cx="2772308" cy="6565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6154"/>
                <a:gridCol w="1386154"/>
              </a:tblGrid>
              <a:tr h="337979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NOME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INSTITUIÇÃO</a:t>
                      </a:r>
                      <a:endParaRPr lang="pt-BR" sz="1200" dirty="0"/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Cláudia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CEFET-MG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Michele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UFU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Márcia</a:t>
                      </a:r>
                      <a:r>
                        <a:rPr lang="pt-BR" sz="1600" baseline="0" dirty="0" smtClean="0">
                          <a:latin typeface="+mn-lt"/>
                        </a:rPr>
                        <a:t> Oliveira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CEFET-RJ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Ellen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UFES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Ana Cláudia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UFES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Ângela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UFES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556214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Márcia Evangelista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UNIFEI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Felipe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UFV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UFV</a:t>
                      </a: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latin typeface="+mn-lt"/>
                        </a:rPr>
                        <a:t>Alabê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UFRJ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Alessandra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CEFET-MG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Anderson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CEFET-MG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err="1" smtClean="0">
                          <a:latin typeface="+mn-lt"/>
                        </a:rPr>
                        <a:t>Rosélia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UFRJ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Mariana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UFU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Raquel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CEFET-MG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Raquel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UNIFAL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  <a:tr h="337979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Sérgio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+mn-lt"/>
                        </a:rPr>
                        <a:t>UFF</a:t>
                      </a:r>
                      <a:endParaRPr lang="pt-BR" sz="16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pt-BR" dirty="0" smtClean="0"/>
              <a:t>Apresentação da proposta de trabalho que está sendo elaborada pela Rede de Saúde Mental na UFMG e convite para contribuições na elaboração de uma política nessa área.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dirty="0" smtClean="0"/>
              <a:t>Leitura e discussão do material já produzido pelo GT acompanhamento.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b="1" dirty="0" smtClean="0"/>
              <a:t>PROPOSIÇÕES:</a:t>
            </a:r>
          </a:p>
          <a:p>
            <a:pPr algn="just">
              <a:buNone/>
            </a:pPr>
            <a:endParaRPr lang="pt-BR" b="1" dirty="0" smtClean="0"/>
          </a:p>
          <a:p>
            <a:pPr algn="just">
              <a:buFontTx/>
              <a:buChar char="-"/>
            </a:pPr>
            <a:r>
              <a:rPr lang="pt-BR" dirty="0" smtClean="0"/>
              <a:t>Inserção da assistência estudantil nos fóruns educacionais, buscando ampliar a articulação de redes intersetoriais (internas e externas);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pPr algn="just">
              <a:buFontTx/>
              <a:buChar char="-"/>
            </a:pPr>
            <a:r>
              <a:rPr lang="pt-BR" dirty="0" smtClean="0"/>
              <a:t>Garantir representação da assistência estudantil nos espaços institucionais deliberativos (conselhos, órgãos colegiados das IFES e outros);</a:t>
            </a:r>
          </a:p>
          <a:p>
            <a:pPr algn="just">
              <a:buFontTx/>
              <a:buChar char="-"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137</Words>
  <Application>Microsoft Office PowerPoint</Application>
  <PresentationFormat>Apresentação na tela (4:3)</PresentationFormat>
  <Paragraphs>53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Slide 1</vt:lpstr>
      <vt:lpstr>PARTICIPAÇÃO: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FONAPRACE – REGIONAL SUDESTE</dc:title>
  <dc:creator>Marisnei</dc:creator>
  <cp:lastModifiedBy>GHCOSTA</cp:lastModifiedBy>
  <cp:revision>12</cp:revision>
  <dcterms:created xsi:type="dcterms:W3CDTF">2015-04-17T01:27:42Z</dcterms:created>
  <dcterms:modified xsi:type="dcterms:W3CDTF">2015-10-28T20:11:36Z</dcterms:modified>
</cp:coreProperties>
</file>